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notesMasterIdLst>
    <p:notesMasterId r:id="rId16"/>
  </p:notesMasterIdLst>
  <p:sldIdLst>
    <p:sldId id="256" r:id="rId2"/>
    <p:sldId id="257" r:id="rId3"/>
    <p:sldId id="258" r:id="rId4"/>
    <p:sldId id="262" r:id="rId5"/>
    <p:sldId id="269" r:id="rId6"/>
    <p:sldId id="263" r:id="rId7"/>
    <p:sldId id="259" r:id="rId8"/>
    <p:sldId id="260" r:id="rId9"/>
    <p:sldId id="264" r:id="rId10"/>
    <p:sldId id="265" r:id="rId11"/>
    <p:sldId id="268" r:id="rId12"/>
    <p:sldId id="261" r:id="rId13"/>
    <p:sldId id="266" r:id="rId14"/>
    <p:sldId id="267" r:id="rId1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738" autoAdjust="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endParaRPr lang="en-US"/>
          </a:p>
        </p:txBody>
      </p:sp>
      <p:sp>
        <p:nvSpPr>
          <p:cNvPr id="79876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798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798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798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DF9B0BC8-998C-4DD2-866D-ED556192BB41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DFD5F68-6A07-4246-9974-846084C3118C}" type="slidenum">
              <a:rPr lang="en-US"/>
              <a:pPr/>
              <a:t>1</a:t>
            </a:fld>
            <a:endParaRPr lang="en-US"/>
          </a:p>
        </p:txBody>
      </p:sp>
      <p:sp>
        <p:nvSpPr>
          <p:cNvPr id="8089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1F2A839-33F6-4B86-A9EA-2F21DA50E5F2}" type="slidenum">
              <a:rPr lang="en-US"/>
              <a:pPr/>
              <a:t>10</a:t>
            </a:fld>
            <a:endParaRPr lang="en-US"/>
          </a:p>
        </p:txBody>
      </p:sp>
      <p:sp>
        <p:nvSpPr>
          <p:cNvPr id="8909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D86EEE3-7544-47D4-B62C-EB06AF27C362}" type="slidenum">
              <a:rPr lang="en-US"/>
              <a:pPr/>
              <a:t>11</a:t>
            </a:fld>
            <a:endParaRPr lang="en-US"/>
          </a:p>
        </p:txBody>
      </p:sp>
      <p:sp>
        <p:nvSpPr>
          <p:cNvPr id="9011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0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10C435E-1D32-475B-943A-DA1B2001B119}" type="slidenum">
              <a:rPr lang="en-US"/>
              <a:pPr/>
              <a:t>12</a:t>
            </a:fld>
            <a:endParaRPr lang="en-US"/>
          </a:p>
        </p:txBody>
      </p:sp>
      <p:sp>
        <p:nvSpPr>
          <p:cNvPr id="9113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DE06378-167E-4678-9008-A3CBE2EB180C}" type="slidenum">
              <a:rPr lang="en-US"/>
              <a:pPr/>
              <a:t>13</a:t>
            </a:fld>
            <a:endParaRPr lang="en-US"/>
          </a:p>
        </p:txBody>
      </p:sp>
      <p:sp>
        <p:nvSpPr>
          <p:cNvPr id="9216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6F48FD0-A910-4F3A-97DF-CF691C255CC9}" type="slidenum">
              <a:rPr lang="en-US"/>
              <a:pPr/>
              <a:t>14</a:t>
            </a:fld>
            <a:endParaRPr lang="en-US"/>
          </a:p>
        </p:txBody>
      </p:sp>
      <p:sp>
        <p:nvSpPr>
          <p:cNvPr id="9318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1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A09DCE5-CA86-48D0-A3DB-12637DC38D5C}" type="slidenum">
              <a:rPr lang="en-US"/>
              <a:pPr/>
              <a:t>2</a:t>
            </a:fld>
            <a:endParaRPr lang="en-US"/>
          </a:p>
        </p:txBody>
      </p:sp>
      <p:sp>
        <p:nvSpPr>
          <p:cNvPr id="8192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7B83C26-6618-4AE5-9693-BAF868DEFB01}" type="slidenum">
              <a:rPr lang="en-US"/>
              <a:pPr/>
              <a:t>3</a:t>
            </a:fld>
            <a:endParaRPr lang="en-US"/>
          </a:p>
        </p:txBody>
      </p:sp>
      <p:sp>
        <p:nvSpPr>
          <p:cNvPr id="8294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7A7649A-0100-4A3E-9B82-7D4D1E312BB0}" type="slidenum">
              <a:rPr lang="en-US"/>
              <a:pPr/>
              <a:t>4</a:t>
            </a:fld>
            <a:endParaRPr lang="en-US"/>
          </a:p>
        </p:txBody>
      </p:sp>
      <p:sp>
        <p:nvSpPr>
          <p:cNvPr id="8397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909C94F-3D93-4F2D-8C90-1591F809E910}" type="slidenum">
              <a:rPr lang="en-US"/>
              <a:pPr/>
              <a:t>5</a:t>
            </a:fld>
            <a:endParaRPr lang="en-US"/>
          </a:p>
        </p:txBody>
      </p:sp>
      <p:sp>
        <p:nvSpPr>
          <p:cNvPr id="9523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7C21DB8-0202-4D1C-83B4-86C1F10724C6}" type="slidenum">
              <a:rPr lang="en-US"/>
              <a:pPr/>
              <a:t>6</a:t>
            </a:fld>
            <a:endParaRPr lang="en-US"/>
          </a:p>
        </p:txBody>
      </p:sp>
      <p:sp>
        <p:nvSpPr>
          <p:cNvPr id="8499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0A5D29C-4920-488B-B06A-6AEE5F10202D}" type="slidenum">
              <a:rPr lang="en-US"/>
              <a:pPr/>
              <a:t>7</a:t>
            </a:fld>
            <a:endParaRPr lang="en-US"/>
          </a:p>
        </p:txBody>
      </p:sp>
      <p:sp>
        <p:nvSpPr>
          <p:cNvPr id="8601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6FD2AB9-392C-4F3A-A809-54BBA1995E27}" type="slidenum">
              <a:rPr lang="en-US"/>
              <a:pPr/>
              <a:t>8</a:t>
            </a:fld>
            <a:endParaRPr lang="en-US"/>
          </a:p>
        </p:txBody>
      </p:sp>
      <p:sp>
        <p:nvSpPr>
          <p:cNvPr id="8704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489F0FD-C009-4276-AC44-3EF898D345E6}" type="slidenum">
              <a:rPr lang="en-US"/>
              <a:pPr/>
              <a:t>9</a:t>
            </a:fld>
            <a:endParaRPr lang="en-US"/>
          </a:p>
        </p:txBody>
      </p:sp>
      <p:sp>
        <p:nvSpPr>
          <p:cNvPr id="8806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794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33795" name="Rectangle 3"/>
            <p:cNvSpPr>
              <a:spLocks noChangeArrowheads="1"/>
            </p:cNvSpPr>
            <p:nvPr/>
          </p:nvSpPr>
          <p:spPr bwMode="hidden">
            <a:xfrm>
              <a:off x="0" y="0"/>
              <a:ext cx="2208" cy="4320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1" hangingPunct="1"/>
              <a:endParaRPr lang="en-US" sz="2400">
                <a:latin typeface="Times New Roman" pitchFamily="18" charset="0"/>
              </a:endParaRPr>
            </a:p>
          </p:txBody>
        </p:sp>
        <p:sp>
          <p:nvSpPr>
            <p:cNvPr id="33796" name="Rectangle 4"/>
            <p:cNvSpPr>
              <a:spLocks noChangeArrowheads="1"/>
            </p:cNvSpPr>
            <p:nvPr/>
          </p:nvSpPr>
          <p:spPr bwMode="hidden">
            <a:xfrm>
              <a:off x="1081" y="1065"/>
              <a:ext cx="4679" cy="1596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en-US" sz="2400">
                <a:latin typeface="Times New Roman" pitchFamily="18" charset="0"/>
              </a:endParaRPr>
            </a:p>
          </p:txBody>
        </p:sp>
        <p:grpSp>
          <p:nvGrpSpPr>
            <p:cNvPr id="33797" name="Group 5"/>
            <p:cNvGrpSpPr>
              <a:grpSpLocks/>
            </p:cNvGrpSpPr>
            <p:nvPr/>
          </p:nvGrpSpPr>
          <p:grpSpPr bwMode="auto">
            <a:xfrm>
              <a:off x="0" y="672"/>
              <a:ext cx="1806" cy="1989"/>
              <a:chOff x="0" y="672"/>
              <a:chExt cx="1806" cy="1989"/>
            </a:xfrm>
          </p:grpSpPr>
          <p:sp>
            <p:nvSpPr>
              <p:cNvPr id="33798" name="Rectangle 6"/>
              <p:cNvSpPr>
                <a:spLocks noChangeArrowheads="1"/>
              </p:cNvSpPr>
              <p:nvPr userDrawn="1"/>
            </p:nvSpPr>
            <p:spPr bwMode="auto">
              <a:xfrm>
                <a:off x="361" y="2257"/>
                <a:ext cx="363" cy="404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en-US" sz="2400">
                  <a:latin typeface="Times New Roman" pitchFamily="18" charset="0"/>
                </a:endParaRPr>
              </a:p>
            </p:txBody>
          </p:sp>
          <p:sp>
            <p:nvSpPr>
              <p:cNvPr id="33799" name="Rectangle 7"/>
              <p:cNvSpPr>
                <a:spLocks noChangeArrowheads="1"/>
              </p:cNvSpPr>
              <p:nvPr userDrawn="1"/>
            </p:nvSpPr>
            <p:spPr bwMode="auto">
              <a:xfrm>
                <a:off x="1081" y="1065"/>
                <a:ext cx="362" cy="405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en-US" sz="2400">
                  <a:latin typeface="Times New Roman" pitchFamily="18" charset="0"/>
                </a:endParaRPr>
              </a:p>
            </p:txBody>
          </p:sp>
          <p:sp>
            <p:nvSpPr>
              <p:cNvPr id="33800" name="Rectangle 8"/>
              <p:cNvSpPr>
                <a:spLocks noChangeArrowheads="1"/>
              </p:cNvSpPr>
              <p:nvPr userDrawn="1"/>
            </p:nvSpPr>
            <p:spPr bwMode="auto">
              <a:xfrm>
                <a:off x="1437" y="672"/>
                <a:ext cx="369" cy="400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en-US" sz="2400">
                  <a:latin typeface="Times New Roman" pitchFamily="18" charset="0"/>
                </a:endParaRPr>
              </a:p>
            </p:txBody>
          </p:sp>
          <p:sp>
            <p:nvSpPr>
              <p:cNvPr id="33801" name="Rectangle 9"/>
              <p:cNvSpPr>
                <a:spLocks noChangeArrowheads="1"/>
              </p:cNvSpPr>
              <p:nvPr userDrawn="1"/>
            </p:nvSpPr>
            <p:spPr bwMode="auto">
              <a:xfrm>
                <a:off x="719" y="2257"/>
                <a:ext cx="368" cy="404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en-US" sz="2400">
                  <a:latin typeface="Times New Roman" pitchFamily="18" charset="0"/>
                </a:endParaRPr>
              </a:p>
            </p:txBody>
          </p:sp>
          <p:sp>
            <p:nvSpPr>
              <p:cNvPr id="33802" name="Rectangle 10"/>
              <p:cNvSpPr>
                <a:spLocks noChangeArrowheads="1"/>
              </p:cNvSpPr>
              <p:nvPr userDrawn="1"/>
            </p:nvSpPr>
            <p:spPr bwMode="auto">
              <a:xfrm>
                <a:off x="1437" y="1065"/>
                <a:ext cx="369" cy="405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en-US" sz="2400">
                  <a:latin typeface="Times New Roman" pitchFamily="18" charset="0"/>
                </a:endParaRPr>
              </a:p>
            </p:txBody>
          </p:sp>
          <p:sp>
            <p:nvSpPr>
              <p:cNvPr id="33803" name="Rectangle 11"/>
              <p:cNvSpPr>
                <a:spLocks noChangeArrowheads="1"/>
              </p:cNvSpPr>
              <p:nvPr userDrawn="1"/>
            </p:nvSpPr>
            <p:spPr bwMode="auto">
              <a:xfrm>
                <a:off x="719" y="1464"/>
                <a:ext cx="368" cy="399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en-US" sz="2400">
                  <a:latin typeface="Times New Roman" pitchFamily="18" charset="0"/>
                </a:endParaRPr>
              </a:p>
            </p:txBody>
          </p:sp>
          <p:sp>
            <p:nvSpPr>
              <p:cNvPr id="33804" name="Rectangle 12"/>
              <p:cNvSpPr>
                <a:spLocks noChangeArrowheads="1"/>
              </p:cNvSpPr>
              <p:nvPr userDrawn="1"/>
            </p:nvSpPr>
            <p:spPr bwMode="auto">
              <a:xfrm>
                <a:off x="0" y="1464"/>
                <a:ext cx="367" cy="399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en-US" sz="2400">
                  <a:latin typeface="Times New Roman" pitchFamily="18" charset="0"/>
                </a:endParaRPr>
              </a:p>
            </p:txBody>
          </p:sp>
          <p:sp>
            <p:nvSpPr>
              <p:cNvPr id="33805" name="Rectangle 13"/>
              <p:cNvSpPr>
                <a:spLocks noChangeArrowheads="1"/>
              </p:cNvSpPr>
              <p:nvPr userDrawn="1"/>
            </p:nvSpPr>
            <p:spPr bwMode="auto">
              <a:xfrm>
                <a:off x="1081" y="1464"/>
                <a:ext cx="362" cy="399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en-US" sz="2400">
                  <a:latin typeface="Times New Roman" pitchFamily="18" charset="0"/>
                </a:endParaRPr>
              </a:p>
            </p:txBody>
          </p:sp>
          <p:sp>
            <p:nvSpPr>
              <p:cNvPr id="33806" name="Rectangle 14"/>
              <p:cNvSpPr>
                <a:spLocks noChangeArrowheads="1"/>
              </p:cNvSpPr>
              <p:nvPr userDrawn="1"/>
            </p:nvSpPr>
            <p:spPr bwMode="auto">
              <a:xfrm>
                <a:off x="361" y="1857"/>
                <a:ext cx="363" cy="406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en-US" sz="2400">
                  <a:latin typeface="Times New Roman" pitchFamily="18" charset="0"/>
                </a:endParaRPr>
              </a:p>
            </p:txBody>
          </p:sp>
          <p:sp>
            <p:nvSpPr>
              <p:cNvPr id="33807" name="Rectangle 15"/>
              <p:cNvSpPr>
                <a:spLocks noChangeArrowheads="1"/>
              </p:cNvSpPr>
              <p:nvPr userDrawn="1"/>
            </p:nvSpPr>
            <p:spPr bwMode="auto">
              <a:xfrm>
                <a:off x="719" y="1857"/>
                <a:ext cx="368" cy="406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en-US" sz="2400">
                  <a:latin typeface="Times New Roman" pitchFamily="18" charset="0"/>
                </a:endParaRPr>
              </a:p>
            </p:txBody>
          </p:sp>
        </p:grpSp>
      </p:grpSp>
      <p:sp>
        <p:nvSpPr>
          <p:cNvPr id="33808" name="Rectangle 16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3809" name="Rectangle 1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3810" name="Rectangle 1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D18CB0AD-B838-428E-92B7-395C60997DA7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33811" name="Rectangle 19"/>
          <p:cNvSpPr>
            <a:spLocks noGrp="1" noChangeArrowheads="1"/>
          </p:cNvSpPr>
          <p:nvPr>
            <p:ph type="ctrTitle"/>
          </p:nvPr>
        </p:nvSpPr>
        <p:spPr>
          <a:xfrm>
            <a:off x="2971800" y="1828800"/>
            <a:ext cx="6019800" cy="2209800"/>
          </a:xfrm>
        </p:spPr>
        <p:txBody>
          <a:bodyPr/>
          <a:lstStyle>
            <a:lvl1pPr>
              <a:defRPr sz="500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3812" name="Rectangle 20"/>
          <p:cNvSpPr>
            <a:spLocks noGrp="1" noChangeArrowheads="1"/>
          </p:cNvSpPr>
          <p:nvPr>
            <p:ph type="subTitle" idx="1"/>
          </p:nvPr>
        </p:nvSpPr>
        <p:spPr>
          <a:xfrm>
            <a:off x="2971800" y="4267200"/>
            <a:ext cx="6019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3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E16853F-E40D-400F-8AA2-B303DFE588DF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5410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19800" cy="5410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C7CC8AB-26EE-44CC-99B0-B3AC24F5CC9A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3143F4D1-844E-42D4-8FDB-24C68FBE7E3E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4038600" cy="18669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000500"/>
            <a:ext cx="4038600" cy="18669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232BB5F8-1A2F-4561-80DD-D73AD6231BA7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981200"/>
            <a:ext cx="4038600" cy="18669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4038600" cy="18669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4000500"/>
            <a:ext cx="4038600" cy="18669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4000500"/>
            <a:ext cx="4038600" cy="18669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21FABF27-2D28-4D45-AE05-888F263F69A4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3A2C69B-5144-41C1-B991-0F6F7CA68601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1723CAB-E6C8-4DE9-929F-144426E28B92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F28D638-61D5-458C-A7A9-E065C7838743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F997CD2-A686-4598-97BD-53A400AF642F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A961DD0-018E-4064-A67D-AC624130479F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64451436-4AA8-49ED-B6F7-ABDE4FCDE7CC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F2450AA-799B-4936-ACAF-826A40C879DD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F3511B1C-1776-4700-9050-C80F227BE824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/>
            </a:lvl1pPr>
          </a:lstStyle>
          <a:p>
            <a:endParaRPr lang="en-US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 Black" pitchFamily="34" charset="0"/>
              </a:defRPr>
            </a:lvl1pPr>
          </a:lstStyle>
          <a:p>
            <a:fld id="{3687B503-12B3-4A2C-AC79-59D8AB89B5ED}" type="slidenum">
              <a:rPr lang="en-US"/>
              <a:pPr/>
              <a:t>‹#›</a:t>
            </a:fld>
            <a:endParaRPr lang="en-US"/>
          </a:p>
        </p:txBody>
      </p:sp>
      <p:grpSp>
        <p:nvGrpSpPr>
          <p:cNvPr id="32772" name="Group 4"/>
          <p:cNvGrpSpPr>
            <a:grpSpLocks/>
          </p:cNvGrpSpPr>
          <p:nvPr/>
        </p:nvGrpSpPr>
        <p:grpSpPr bwMode="auto">
          <a:xfrm>
            <a:off x="0" y="0"/>
            <a:ext cx="9144000" cy="546100"/>
            <a:chOff x="0" y="0"/>
            <a:chExt cx="5760" cy="344"/>
          </a:xfrm>
        </p:grpSpPr>
        <p:sp>
          <p:nvSpPr>
            <p:cNvPr id="32773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180" cy="336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1" hangingPunct="1"/>
              <a:endParaRPr lang="en-US" sz="2400">
                <a:latin typeface="Times New Roman" pitchFamily="18" charset="0"/>
              </a:endParaRPr>
            </a:p>
          </p:txBody>
        </p:sp>
        <p:sp>
          <p:nvSpPr>
            <p:cNvPr id="32774" name="Rectangle 6"/>
            <p:cNvSpPr>
              <a:spLocks noChangeArrowheads="1"/>
            </p:cNvSpPr>
            <p:nvPr/>
          </p:nvSpPr>
          <p:spPr bwMode="auto">
            <a:xfrm>
              <a:off x="260" y="85"/>
              <a:ext cx="5500" cy="1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en-US" sz="2400">
                <a:latin typeface="Times New Roman" pitchFamily="18" charset="0"/>
              </a:endParaRPr>
            </a:p>
          </p:txBody>
        </p:sp>
        <p:sp>
          <p:nvSpPr>
            <p:cNvPr id="32775" name="Rectangle 7"/>
            <p:cNvSpPr>
              <a:spLocks noChangeArrowheads="1"/>
            </p:cNvSpPr>
            <p:nvPr/>
          </p:nvSpPr>
          <p:spPr bwMode="auto">
            <a:xfrm>
              <a:off x="258" y="85"/>
              <a:ext cx="87" cy="89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en-US">
                <a:solidFill>
                  <a:schemeClr val="hlink"/>
                </a:solidFill>
              </a:endParaRPr>
            </a:p>
          </p:txBody>
        </p:sp>
        <p:sp>
          <p:nvSpPr>
            <p:cNvPr id="32776" name="Rectangle 8"/>
            <p:cNvSpPr>
              <a:spLocks noChangeArrowheads="1"/>
            </p:cNvSpPr>
            <p:nvPr/>
          </p:nvSpPr>
          <p:spPr bwMode="auto">
            <a:xfrm>
              <a:off x="345" y="0"/>
              <a:ext cx="88" cy="87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en-US">
                <a:solidFill>
                  <a:schemeClr val="hlink"/>
                </a:solidFill>
              </a:endParaRPr>
            </a:p>
          </p:txBody>
        </p:sp>
        <p:sp>
          <p:nvSpPr>
            <p:cNvPr id="32777" name="Rectangle 9"/>
            <p:cNvSpPr>
              <a:spLocks noChangeArrowheads="1"/>
            </p:cNvSpPr>
            <p:nvPr/>
          </p:nvSpPr>
          <p:spPr bwMode="auto">
            <a:xfrm>
              <a:off x="345" y="85"/>
              <a:ext cx="88" cy="89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32778" name="Rectangle 10"/>
            <p:cNvSpPr>
              <a:spLocks noChangeArrowheads="1"/>
            </p:cNvSpPr>
            <p:nvPr/>
          </p:nvSpPr>
          <p:spPr bwMode="auto">
            <a:xfrm>
              <a:off x="173" y="173"/>
              <a:ext cx="86" cy="87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en-US">
                <a:solidFill>
                  <a:schemeClr val="hlink"/>
                </a:solidFill>
              </a:endParaRPr>
            </a:p>
          </p:txBody>
        </p:sp>
        <p:sp>
          <p:nvSpPr>
            <p:cNvPr id="32779" name="Rectangle 11"/>
            <p:cNvSpPr>
              <a:spLocks noChangeArrowheads="1"/>
            </p:cNvSpPr>
            <p:nvPr/>
          </p:nvSpPr>
          <p:spPr bwMode="auto">
            <a:xfrm>
              <a:off x="83" y="86"/>
              <a:ext cx="89" cy="87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en-US" sz="2400">
                <a:latin typeface="Times New Roman" pitchFamily="18" charset="0"/>
              </a:endParaRPr>
            </a:p>
          </p:txBody>
        </p:sp>
        <p:sp>
          <p:nvSpPr>
            <p:cNvPr id="32780" name="Rectangle 12"/>
            <p:cNvSpPr>
              <a:spLocks noChangeArrowheads="1"/>
            </p:cNvSpPr>
            <p:nvPr/>
          </p:nvSpPr>
          <p:spPr bwMode="auto">
            <a:xfrm>
              <a:off x="258" y="171"/>
              <a:ext cx="87" cy="87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32781" name="Rectangle 13"/>
            <p:cNvSpPr>
              <a:spLocks noChangeArrowheads="1"/>
            </p:cNvSpPr>
            <p:nvPr/>
          </p:nvSpPr>
          <p:spPr bwMode="auto">
            <a:xfrm>
              <a:off x="173" y="258"/>
              <a:ext cx="86" cy="86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en-US">
                <a:solidFill>
                  <a:schemeClr val="accent2"/>
                </a:solidFill>
              </a:endParaRPr>
            </a:p>
          </p:txBody>
        </p:sp>
      </p:grpSp>
      <p:sp>
        <p:nvSpPr>
          <p:cNvPr id="32782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57200"/>
            <a:ext cx="822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2783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2784" name="Rectangle 1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</p:sldLayoutIdLst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itchFamily="2" charset="2"/>
        <a:buChar char="¨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¨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10" Type="http://schemas.openxmlformats.org/officeDocument/2006/relationships/image" Target="../media/image38.png"/><Relationship Id="rId4" Type="http://schemas.openxmlformats.org/officeDocument/2006/relationships/image" Target="../media/image32.png"/><Relationship Id="rId9" Type="http://schemas.openxmlformats.org/officeDocument/2006/relationships/image" Target="../media/image37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audio" Target="../media/audio7.wav"/><Relationship Id="rId13" Type="http://schemas.openxmlformats.org/officeDocument/2006/relationships/audio" Target="../media/audio12.wav"/><Relationship Id="rId18" Type="http://schemas.openxmlformats.org/officeDocument/2006/relationships/image" Target="../media/image43.jpeg"/><Relationship Id="rId3" Type="http://schemas.openxmlformats.org/officeDocument/2006/relationships/audio" Target="../media/audio2.wav"/><Relationship Id="rId21" Type="http://schemas.openxmlformats.org/officeDocument/2006/relationships/image" Target="../media/image46.jpeg"/><Relationship Id="rId7" Type="http://schemas.openxmlformats.org/officeDocument/2006/relationships/audio" Target="../media/audio6.wav"/><Relationship Id="rId12" Type="http://schemas.openxmlformats.org/officeDocument/2006/relationships/audio" Target="../media/audio11.wav"/><Relationship Id="rId17" Type="http://schemas.openxmlformats.org/officeDocument/2006/relationships/image" Target="../media/image42.jpeg"/><Relationship Id="rId2" Type="http://schemas.openxmlformats.org/officeDocument/2006/relationships/notesSlide" Target="../notesSlides/notesSlide11.xml"/><Relationship Id="rId16" Type="http://schemas.openxmlformats.org/officeDocument/2006/relationships/image" Target="../media/image41.png"/><Relationship Id="rId20" Type="http://schemas.openxmlformats.org/officeDocument/2006/relationships/image" Target="../media/image45.png"/><Relationship Id="rId1" Type="http://schemas.openxmlformats.org/officeDocument/2006/relationships/slideLayout" Target="../slideLayouts/slideLayout13.xml"/><Relationship Id="rId6" Type="http://schemas.openxmlformats.org/officeDocument/2006/relationships/audio" Target="../media/audio5.wav"/><Relationship Id="rId11" Type="http://schemas.openxmlformats.org/officeDocument/2006/relationships/audio" Target="../media/audio10.wav"/><Relationship Id="rId24" Type="http://schemas.openxmlformats.org/officeDocument/2006/relationships/image" Target="../media/image49.png"/><Relationship Id="rId5" Type="http://schemas.openxmlformats.org/officeDocument/2006/relationships/audio" Target="../media/audio4.wav"/><Relationship Id="rId15" Type="http://schemas.openxmlformats.org/officeDocument/2006/relationships/image" Target="../media/image40.jpeg"/><Relationship Id="rId23" Type="http://schemas.openxmlformats.org/officeDocument/2006/relationships/image" Target="../media/image48.jpeg"/><Relationship Id="rId10" Type="http://schemas.openxmlformats.org/officeDocument/2006/relationships/audio" Target="../media/audio9.wav"/><Relationship Id="rId19" Type="http://schemas.openxmlformats.org/officeDocument/2006/relationships/image" Target="../media/image44.jpeg"/><Relationship Id="rId4" Type="http://schemas.openxmlformats.org/officeDocument/2006/relationships/audio" Target="../media/audio3.wav"/><Relationship Id="rId9" Type="http://schemas.openxmlformats.org/officeDocument/2006/relationships/audio" Target="../media/audio8.wav"/><Relationship Id="rId14" Type="http://schemas.openxmlformats.org/officeDocument/2006/relationships/image" Target="../media/image39.jpeg"/><Relationship Id="rId22" Type="http://schemas.openxmlformats.org/officeDocument/2006/relationships/image" Target="../media/image47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50.png"/><Relationship Id="rId7" Type="http://schemas.openxmlformats.org/officeDocument/2006/relationships/image" Target="../media/image5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10" Type="http://schemas.openxmlformats.org/officeDocument/2006/relationships/image" Target="../media/image57.jpeg"/><Relationship Id="rId4" Type="http://schemas.openxmlformats.org/officeDocument/2006/relationships/image" Target="../media/image51.png"/><Relationship Id="rId9" Type="http://schemas.openxmlformats.org/officeDocument/2006/relationships/image" Target="../media/image5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wmf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pn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png"/><Relationship Id="rId7" Type="http://schemas.openxmlformats.org/officeDocument/2006/relationships/image" Target="../media/image1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8.jpeg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audio" Target="../media/audio1.wav"/><Relationship Id="rId7" Type="http://schemas.openxmlformats.org/officeDocument/2006/relationships/image" Target="../media/image25.png"/><Relationship Id="rId12" Type="http://schemas.openxmlformats.org/officeDocument/2006/relationships/image" Target="../media/image3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4.png"/><Relationship Id="rId11" Type="http://schemas.openxmlformats.org/officeDocument/2006/relationships/image" Target="../media/image29.png"/><Relationship Id="rId5" Type="http://schemas.openxmlformats.org/officeDocument/2006/relationships/image" Target="../media/image23.png"/><Relationship Id="rId10" Type="http://schemas.openxmlformats.org/officeDocument/2006/relationships/image" Target="../media/image28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743200" y="1828800"/>
            <a:ext cx="6248400" cy="2209800"/>
          </a:xfrm>
        </p:spPr>
        <p:txBody>
          <a:bodyPr/>
          <a:lstStyle/>
          <a:p>
            <a:pPr algn="ctr"/>
            <a:r>
              <a:rPr lang="en-US" sz="7200">
                <a:latin typeface="Kayleigh" pitchFamily="2" charset="0"/>
              </a:rPr>
              <a:t>Introduction to Marketing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algn="ctr"/>
            <a:r>
              <a:rPr lang="en-US"/>
              <a:t>TLC</a:t>
            </a:r>
          </a:p>
          <a:p>
            <a:pPr algn="ctr"/>
            <a:endParaRPr lang="en-US"/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609600" y="5334000"/>
            <a:ext cx="3429000" cy="119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By Mrs. Rees</a:t>
            </a:r>
          </a:p>
          <a:p>
            <a:pPr>
              <a:spcBef>
                <a:spcPct val="50000"/>
              </a:spcBef>
            </a:pPr>
            <a:r>
              <a:rPr lang="en-US"/>
              <a:t>Elk Ridge Middle School</a:t>
            </a:r>
          </a:p>
          <a:p>
            <a:pPr>
              <a:spcBef>
                <a:spcPct val="50000"/>
              </a:spcBef>
            </a:pPr>
            <a:r>
              <a:rPr lang="en-US">
                <a:cs typeface="Arial" charset="0"/>
              </a:rPr>
              <a:t>©</a:t>
            </a:r>
            <a:r>
              <a:rPr lang="en-US"/>
              <a:t>2004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205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381000" y="228600"/>
            <a:ext cx="8229600" cy="1371600"/>
          </a:xfrm>
        </p:spPr>
        <p:txBody>
          <a:bodyPr/>
          <a:lstStyle/>
          <a:p>
            <a:r>
              <a:rPr lang="en-US"/>
              <a:t>Logos</a:t>
            </a:r>
          </a:p>
        </p:txBody>
      </p:sp>
      <p:pic>
        <p:nvPicPr>
          <p:cNvPr id="56324" name="Picture 4" descr="vw"/>
          <p:cNvPicPr>
            <a:picLocks noChangeAspect="1" noChangeArrowheads="1"/>
          </p:cNvPicPr>
          <p:nvPr>
            <p:ph sz="quarter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1981200"/>
            <a:ext cx="2522538" cy="1866900"/>
          </a:xfrm>
          <a:noFill/>
          <a:ln/>
        </p:spPr>
      </p:pic>
      <p:pic>
        <p:nvPicPr>
          <p:cNvPr id="56326" name="Picture 6" descr="olympics"/>
          <p:cNvPicPr>
            <a:picLocks noChangeAspect="1" noChangeArrowheads="1"/>
          </p:cNvPicPr>
          <p:nvPr>
            <p:ph sz="quarter" idx="2"/>
          </p:nvPr>
        </p:nvPicPr>
        <p:blipFill>
          <a:blip r:embed="rId4"/>
          <a:srcRect/>
          <a:stretch>
            <a:fillRect/>
          </a:stretch>
        </p:blipFill>
        <p:spPr>
          <a:xfrm>
            <a:off x="3048000" y="4038600"/>
            <a:ext cx="2171700" cy="1428750"/>
          </a:xfrm>
          <a:noFill/>
          <a:ln/>
        </p:spPr>
      </p:pic>
      <p:pic>
        <p:nvPicPr>
          <p:cNvPr id="56328" name="Picture 8" descr="nike"/>
          <p:cNvPicPr>
            <a:picLocks noChangeAspect="1" noChangeArrowheads="1"/>
          </p:cNvPicPr>
          <p:nvPr>
            <p:ph sz="quarter" idx="3"/>
          </p:nvPr>
        </p:nvPicPr>
        <p:blipFill>
          <a:blip r:embed="rId5"/>
          <a:srcRect/>
          <a:stretch>
            <a:fillRect/>
          </a:stretch>
        </p:blipFill>
        <p:spPr>
          <a:xfrm>
            <a:off x="381000" y="4724400"/>
            <a:ext cx="2209800" cy="1657350"/>
          </a:xfrm>
          <a:noFill/>
          <a:ln/>
        </p:spPr>
      </p:pic>
      <p:pic>
        <p:nvPicPr>
          <p:cNvPr id="56330" name="Picture 10" descr="kfc"/>
          <p:cNvPicPr>
            <a:picLocks noChangeAspect="1" noChangeArrowheads="1"/>
          </p:cNvPicPr>
          <p:nvPr>
            <p:ph sz="quarter" idx="4"/>
          </p:nvPr>
        </p:nvPicPr>
        <p:blipFill>
          <a:blip r:embed="rId6"/>
          <a:srcRect/>
          <a:stretch>
            <a:fillRect/>
          </a:stretch>
        </p:blipFill>
        <p:spPr>
          <a:xfrm>
            <a:off x="6934200" y="4267200"/>
            <a:ext cx="1981200" cy="1366838"/>
          </a:xfrm>
          <a:noFill/>
          <a:ln/>
        </p:spPr>
      </p:pic>
      <p:pic>
        <p:nvPicPr>
          <p:cNvPr id="56333" name="Picture 13" descr="red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819400" y="2209800"/>
            <a:ext cx="1363663" cy="1371600"/>
          </a:xfrm>
          <a:prstGeom prst="rect">
            <a:avLst/>
          </a:prstGeom>
          <a:noFill/>
        </p:spPr>
      </p:pic>
      <p:sp>
        <p:nvSpPr>
          <p:cNvPr id="56334" name="Text Box 14"/>
          <p:cNvSpPr txBox="1">
            <a:spLocks noChangeArrowheads="1"/>
          </p:cNvSpPr>
          <p:nvPr/>
        </p:nvSpPr>
        <p:spPr bwMode="auto">
          <a:xfrm>
            <a:off x="228600" y="1219200"/>
            <a:ext cx="89154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/>
              <a:t>Definition</a:t>
            </a:r>
            <a:r>
              <a:rPr lang="en-US" sz="2800"/>
              <a:t>: A picture or symbol that represents the product or company being advertised.</a:t>
            </a:r>
          </a:p>
        </p:txBody>
      </p:sp>
      <p:pic>
        <p:nvPicPr>
          <p:cNvPr id="56338" name="Picture 18" descr="main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953000" y="5181600"/>
            <a:ext cx="1676400" cy="1341438"/>
          </a:xfrm>
          <a:prstGeom prst="rect">
            <a:avLst/>
          </a:prstGeom>
          <a:noFill/>
        </p:spPr>
      </p:pic>
      <p:pic>
        <p:nvPicPr>
          <p:cNvPr id="56340" name="Picture 20" descr="VolcomLogo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391400" y="2057400"/>
            <a:ext cx="1111250" cy="1524000"/>
          </a:xfrm>
          <a:prstGeom prst="rect">
            <a:avLst/>
          </a:prstGeom>
          <a:noFill/>
        </p:spPr>
      </p:pic>
      <p:pic>
        <p:nvPicPr>
          <p:cNvPr id="56342" name="Picture 22" descr="SeattleSeahawks_1000_reversed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114800" y="2743200"/>
            <a:ext cx="3205163" cy="14239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63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6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6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63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6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6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6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6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6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6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56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65" name="Picture 37" descr="mr_clean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4800600" y="2438400"/>
            <a:ext cx="2959100" cy="3886200"/>
          </a:xfrm>
          <a:prstGeom prst="rect">
            <a:avLst/>
          </a:prstGeom>
          <a:noFill/>
        </p:spPr>
      </p:pic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371600"/>
          </a:xfrm>
        </p:spPr>
        <p:txBody>
          <a:bodyPr/>
          <a:lstStyle/>
          <a:p>
            <a:r>
              <a:rPr lang="en-US"/>
              <a:t>Jingles</a:t>
            </a:r>
          </a:p>
        </p:txBody>
      </p:sp>
      <p:sp>
        <p:nvSpPr>
          <p:cNvPr id="7373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143000" y="1981200"/>
            <a:ext cx="3276600" cy="48768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500"/>
              <a:t>Mr. Clean</a:t>
            </a:r>
          </a:p>
          <a:p>
            <a:pPr>
              <a:lnSpc>
                <a:spcPct val="90000"/>
              </a:lnSpc>
            </a:pPr>
            <a:r>
              <a:rPr lang="en-US" sz="2500"/>
              <a:t>Mazda</a:t>
            </a:r>
          </a:p>
          <a:p>
            <a:pPr>
              <a:lnSpc>
                <a:spcPct val="90000"/>
              </a:lnSpc>
            </a:pPr>
            <a:r>
              <a:rPr lang="en-US" sz="2500"/>
              <a:t>Taco Bell</a:t>
            </a:r>
          </a:p>
          <a:p>
            <a:pPr>
              <a:lnSpc>
                <a:spcPct val="90000"/>
              </a:lnSpc>
            </a:pPr>
            <a:r>
              <a:rPr lang="en-US" sz="2500"/>
              <a:t>Little Caesars</a:t>
            </a:r>
          </a:p>
          <a:p>
            <a:pPr>
              <a:lnSpc>
                <a:spcPct val="90000"/>
              </a:lnSpc>
            </a:pPr>
            <a:r>
              <a:rPr lang="en-US" sz="2500"/>
              <a:t>Clapper</a:t>
            </a:r>
          </a:p>
          <a:p>
            <a:pPr>
              <a:lnSpc>
                <a:spcPct val="90000"/>
              </a:lnSpc>
            </a:pPr>
            <a:r>
              <a:rPr lang="en-US" sz="2500"/>
              <a:t>Chia Pet</a:t>
            </a:r>
          </a:p>
          <a:p>
            <a:pPr>
              <a:lnSpc>
                <a:spcPct val="90000"/>
              </a:lnSpc>
            </a:pPr>
            <a:r>
              <a:rPr lang="en-US" sz="2500"/>
              <a:t>Meow Mix</a:t>
            </a:r>
          </a:p>
          <a:p>
            <a:pPr>
              <a:lnSpc>
                <a:spcPct val="90000"/>
              </a:lnSpc>
            </a:pPr>
            <a:r>
              <a:rPr lang="en-US" sz="2500"/>
              <a:t>Rice Crispies</a:t>
            </a:r>
          </a:p>
          <a:p>
            <a:pPr>
              <a:lnSpc>
                <a:spcPct val="90000"/>
              </a:lnSpc>
            </a:pPr>
            <a:r>
              <a:rPr lang="en-US" sz="2500"/>
              <a:t>Budweiser</a:t>
            </a:r>
          </a:p>
          <a:p>
            <a:pPr>
              <a:lnSpc>
                <a:spcPct val="90000"/>
              </a:lnSpc>
            </a:pPr>
            <a:r>
              <a:rPr lang="en-US" sz="2500"/>
              <a:t>Folgers</a:t>
            </a:r>
          </a:p>
          <a:p>
            <a:pPr>
              <a:lnSpc>
                <a:spcPct val="90000"/>
              </a:lnSpc>
            </a:pPr>
            <a:r>
              <a:rPr lang="en-US" sz="2500"/>
              <a:t>Oscar Meyer</a:t>
            </a:r>
          </a:p>
        </p:txBody>
      </p:sp>
      <p:pic>
        <p:nvPicPr>
          <p:cNvPr id="73755" name="Picture 27" descr="mazda6_hatchback2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4648200" y="3124200"/>
            <a:ext cx="3829050" cy="2825750"/>
          </a:xfrm>
          <a:prstGeom prst="rect">
            <a:avLst/>
          </a:prstGeom>
          <a:noFill/>
        </p:spPr>
      </p:pic>
      <p:pic>
        <p:nvPicPr>
          <p:cNvPr id="73736" name="Picture 8" descr="taco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5410200" y="2895600"/>
            <a:ext cx="2374900" cy="2895600"/>
          </a:xfrm>
          <a:prstGeom prst="rect">
            <a:avLst/>
          </a:prstGeom>
          <a:noFill/>
        </p:spPr>
      </p:pic>
      <p:pic>
        <p:nvPicPr>
          <p:cNvPr id="73753" name="Picture 25" descr="logo_littlecaesars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4876800" y="3048000"/>
            <a:ext cx="3524250" cy="2452688"/>
          </a:xfrm>
          <a:prstGeom prst="rect">
            <a:avLst/>
          </a:prstGeom>
          <a:noFill/>
        </p:spPr>
      </p:pic>
      <p:pic>
        <p:nvPicPr>
          <p:cNvPr id="73751" name="Picture 23" descr="the-clapper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5105400" y="2057400"/>
            <a:ext cx="3227388" cy="3962400"/>
          </a:xfrm>
          <a:prstGeom prst="rect">
            <a:avLst/>
          </a:prstGeom>
          <a:noFill/>
        </p:spPr>
      </p:pic>
      <p:pic>
        <p:nvPicPr>
          <p:cNvPr id="73749" name="Picture 21" descr="chia_pet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4953000" y="2362200"/>
            <a:ext cx="3160713" cy="3352800"/>
          </a:xfrm>
          <a:prstGeom prst="rect">
            <a:avLst/>
          </a:prstGeom>
          <a:noFill/>
        </p:spPr>
      </p:pic>
      <p:pic>
        <p:nvPicPr>
          <p:cNvPr id="73734" name="Picture 6" descr="meow"/>
          <p:cNvPicPr>
            <a:picLocks noChangeAspect="1" noChangeArrowheads="1"/>
          </p:cNvPicPr>
          <p:nvPr>
            <p:ph sz="quarter" idx="3"/>
          </p:nvPr>
        </p:nvPicPr>
        <p:blipFill>
          <a:blip r:embed="rId20"/>
          <a:srcRect/>
          <a:stretch>
            <a:fillRect/>
          </a:stretch>
        </p:blipFill>
        <p:spPr>
          <a:xfrm>
            <a:off x="4953000" y="3048000"/>
            <a:ext cx="2971800" cy="2971800"/>
          </a:xfrm>
          <a:noFill/>
          <a:ln/>
        </p:spPr>
      </p:pic>
      <p:sp>
        <p:nvSpPr>
          <p:cNvPr id="73756" name="Text Box 28"/>
          <p:cNvSpPr txBox="1">
            <a:spLocks noChangeArrowheads="1"/>
          </p:cNvSpPr>
          <p:nvPr/>
        </p:nvSpPr>
        <p:spPr bwMode="auto">
          <a:xfrm>
            <a:off x="228600" y="1066800"/>
            <a:ext cx="80010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/>
              <a:t>Definition:</a:t>
            </a:r>
            <a:r>
              <a:rPr lang="en-US" sz="2800"/>
              <a:t> Catchy short songs used to remind the consumer of the product.</a:t>
            </a:r>
          </a:p>
        </p:txBody>
      </p:sp>
      <p:pic>
        <p:nvPicPr>
          <p:cNvPr id="73758" name="Picture 30" descr="box506"/>
          <p:cNvPicPr>
            <a:picLocks noChangeAspect="1" noChangeArrowheads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5257800" y="2133600"/>
            <a:ext cx="2847975" cy="4143375"/>
          </a:xfrm>
          <a:prstGeom prst="rect">
            <a:avLst/>
          </a:prstGeom>
          <a:noFill/>
        </p:spPr>
      </p:pic>
      <p:pic>
        <p:nvPicPr>
          <p:cNvPr id="73760" name="Picture 32" descr="Budweiser_2"/>
          <p:cNvPicPr>
            <a:picLocks noChangeAspect="1" noChangeArrowheads="1"/>
          </p:cNvPicPr>
          <p:nvPr/>
        </p:nvPicPr>
        <p:blipFill>
          <a:blip r:embed="rId22"/>
          <a:srcRect/>
          <a:stretch>
            <a:fillRect/>
          </a:stretch>
        </p:blipFill>
        <p:spPr bwMode="auto">
          <a:xfrm>
            <a:off x="4419600" y="2667000"/>
            <a:ext cx="3924300" cy="2943225"/>
          </a:xfrm>
          <a:prstGeom prst="rect">
            <a:avLst/>
          </a:prstGeom>
          <a:noFill/>
        </p:spPr>
      </p:pic>
      <p:pic>
        <p:nvPicPr>
          <p:cNvPr id="73762" name="Picture 34" descr="folgers"/>
          <p:cNvPicPr>
            <a:picLocks noChangeAspect="1" noChangeArrowheads="1"/>
          </p:cNvPicPr>
          <p:nvPr/>
        </p:nvPicPr>
        <p:blipFill>
          <a:blip r:embed="rId23"/>
          <a:srcRect/>
          <a:stretch>
            <a:fillRect/>
          </a:stretch>
        </p:blipFill>
        <p:spPr bwMode="auto">
          <a:xfrm>
            <a:off x="4572000" y="2362200"/>
            <a:ext cx="3352800" cy="3352800"/>
          </a:xfrm>
          <a:prstGeom prst="rect">
            <a:avLst/>
          </a:prstGeom>
          <a:noFill/>
        </p:spPr>
      </p:pic>
      <p:pic>
        <p:nvPicPr>
          <p:cNvPr id="73767" name="Picture 39" descr="oscar_mayer_logo"/>
          <p:cNvPicPr>
            <a:picLocks noChangeAspect="1" noChangeArrowheads="1"/>
          </p:cNvPicPr>
          <p:nvPr/>
        </p:nvPicPr>
        <p:blipFill>
          <a:blip r:embed="rId24"/>
          <a:srcRect/>
          <a:stretch>
            <a:fillRect/>
          </a:stretch>
        </p:blipFill>
        <p:spPr bwMode="auto">
          <a:xfrm>
            <a:off x="5181600" y="2971800"/>
            <a:ext cx="2438400" cy="24384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3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3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3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3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376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mrclean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500"/>
                                        <p:tgtEl>
                                          <p:spTgt spid="737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37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37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37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37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37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37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mazda_zoom-zo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" dur="500"/>
                                        <p:tgtEl>
                                          <p:spTgt spid="737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37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37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737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37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37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737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acobe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1" dur="500"/>
                                        <p:tgtEl>
                                          <p:spTgt spid="737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737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737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737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737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737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7375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little_caesa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0" dur="500"/>
                                        <p:tgtEl>
                                          <p:spTgt spid="737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737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737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737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737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737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7375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lapp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9" dur="500"/>
                                        <p:tgtEl>
                                          <p:spTgt spid="737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737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737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737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737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737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737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hi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8" dur="500"/>
                                        <p:tgtEl>
                                          <p:spTgt spid="737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737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737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737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737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737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737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meow_mix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37" dur="500"/>
                                        <p:tgtEl>
                                          <p:spTgt spid="737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737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737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737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rice-krispi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6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5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73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737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737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737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budfrog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4" dur="500"/>
                                        <p:tgtEl>
                                          <p:spTgt spid="73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8" dur="500"/>
                                        <p:tgtEl>
                                          <p:spTgt spid="737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7373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7373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1000"/>
                                        <p:tgtEl>
                                          <p:spTgt spid="7373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folger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9" dur="500"/>
                                        <p:tgtEl>
                                          <p:spTgt spid="73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3" dur="500"/>
                                        <p:tgtEl>
                                          <p:spTgt spid="737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7373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7373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1000"/>
                                        <p:tgtEl>
                                          <p:spTgt spid="7373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folger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4" dur="500"/>
                                        <p:tgtEl>
                                          <p:spTgt spid="7376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wienerv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98" dur="500"/>
                                        <p:tgtEl>
                                          <p:spTgt spid="737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5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6000">
                <a:latin typeface="Kayleigh" pitchFamily="2" charset="0"/>
              </a:rPr>
              <a:t>Place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/>
              <a:t>Definition</a:t>
            </a:r>
            <a:r>
              <a:rPr lang="en-US"/>
              <a:t>: Where the product is sold.</a:t>
            </a:r>
          </a:p>
          <a:p>
            <a:pPr lvl="1"/>
            <a:r>
              <a:rPr lang="en-US"/>
              <a:t>Countries</a:t>
            </a:r>
          </a:p>
          <a:p>
            <a:pPr lvl="1"/>
            <a:r>
              <a:rPr lang="en-US"/>
              <a:t>Cities</a:t>
            </a:r>
          </a:p>
          <a:p>
            <a:pPr lvl="1"/>
            <a:r>
              <a:rPr lang="en-US"/>
              <a:t>Stores</a:t>
            </a:r>
          </a:p>
          <a:p>
            <a:pPr lvl="1"/>
            <a:r>
              <a:rPr lang="en-US"/>
              <a:t>Location within store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9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9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9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5" name="Rectangle 5"/>
          <p:cNvSpPr>
            <a:spLocks noGrp="1" noChangeArrowheads="1"/>
          </p:cNvSpPr>
          <p:nvPr>
            <p:ph type="title" sz="quarter"/>
          </p:nvPr>
        </p:nvSpPr>
        <p:spPr/>
        <p:txBody>
          <a:bodyPr/>
          <a:lstStyle/>
          <a:p>
            <a:r>
              <a:rPr lang="en-US"/>
              <a:t>What’s wrong with these ads?</a:t>
            </a:r>
          </a:p>
        </p:txBody>
      </p:sp>
      <p:pic>
        <p:nvPicPr>
          <p:cNvPr id="61444" name="Picture 4" descr="barfworld"/>
          <p:cNvPicPr>
            <a:picLocks noChangeAspect="1" noChangeArrowheads="1"/>
          </p:cNvPicPr>
          <p:nvPr>
            <p:ph sz="quarter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381000" y="1524000"/>
            <a:ext cx="5334000" cy="4503738"/>
          </a:xfrm>
          <a:noFill/>
          <a:ln/>
        </p:spPr>
      </p:pic>
      <p:pic>
        <p:nvPicPr>
          <p:cNvPr id="61447" name="Picture 7" descr="Austrailia"/>
          <p:cNvPicPr>
            <a:picLocks noChangeAspect="1" noChangeArrowheads="1"/>
          </p:cNvPicPr>
          <p:nvPr>
            <p:ph sz="quarter" idx="2"/>
          </p:nvPr>
        </p:nvPicPr>
        <p:blipFill>
          <a:blip r:embed="rId4"/>
          <a:srcRect/>
          <a:stretch>
            <a:fillRect/>
          </a:stretch>
        </p:blipFill>
        <p:spPr>
          <a:xfrm>
            <a:off x="762000" y="1600200"/>
            <a:ext cx="5029200" cy="4244975"/>
          </a:xfrm>
          <a:noFill/>
          <a:ln/>
        </p:spPr>
      </p:pic>
      <p:pic>
        <p:nvPicPr>
          <p:cNvPr id="61449" name="Picture 9" descr="cute"/>
          <p:cNvPicPr>
            <a:picLocks noChangeAspect="1" noChangeArrowheads="1"/>
          </p:cNvPicPr>
          <p:nvPr>
            <p:ph sz="quarter" idx="3"/>
          </p:nvPr>
        </p:nvPicPr>
        <p:blipFill>
          <a:blip r:embed="rId5"/>
          <a:srcRect/>
          <a:stretch>
            <a:fillRect/>
          </a:stretch>
        </p:blipFill>
        <p:spPr>
          <a:xfrm>
            <a:off x="304800" y="1524000"/>
            <a:ext cx="5257800" cy="4438650"/>
          </a:xfrm>
          <a:noFill/>
          <a:ln/>
        </p:spPr>
      </p:pic>
      <p:pic>
        <p:nvPicPr>
          <p:cNvPr id="61451" name="Picture 11" descr="handsfree"/>
          <p:cNvPicPr>
            <a:picLocks noChangeAspect="1" noChangeArrowheads="1"/>
          </p:cNvPicPr>
          <p:nvPr>
            <p:ph sz="quarter" idx="4"/>
          </p:nvPr>
        </p:nvPicPr>
        <p:blipFill>
          <a:blip r:embed="rId6"/>
          <a:srcRect/>
          <a:stretch>
            <a:fillRect/>
          </a:stretch>
        </p:blipFill>
        <p:spPr>
          <a:xfrm>
            <a:off x="304800" y="1524000"/>
            <a:ext cx="4954588" cy="4183063"/>
          </a:xfrm>
          <a:noFill/>
          <a:ln/>
        </p:spPr>
      </p:pic>
      <p:pic>
        <p:nvPicPr>
          <p:cNvPr id="61453" name="Picture 13" descr="ikki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04800" y="1524000"/>
            <a:ext cx="5105400" cy="4311650"/>
          </a:xfrm>
          <a:prstGeom prst="rect">
            <a:avLst/>
          </a:prstGeom>
          <a:noFill/>
        </p:spPr>
      </p:pic>
      <p:pic>
        <p:nvPicPr>
          <p:cNvPr id="61454" name="Picture 14" descr="people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04800" y="1600200"/>
            <a:ext cx="5029200" cy="4246563"/>
          </a:xfrm>
          <a:prstGeom prst="rect">
            <a:avLst/>
          </a:prstGeom>
          <a:noFill/>
        </p:spPr>
      </p:pic>
      <p:pic>
        <p:nvPicPr>
          <p:cNvPr id="61456" name="Picture 16" descr="perspective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85800" y="1600200"/>
            <a:ext cx="5029200" cy="4246563"/>
          </a:xfrm>
          <a:prstGeom prst="rect">
            <a:avLst/>
          </a:prstGeom>
          <a:noFill/>
        </p:spPr>
      </p:pic>
      <p:pic>
        <p:nvPicPr>
          <p:cNvPr id="61458" name="Picture 18" descr="H_3663_16"/>
          <p:cNvPicPr>
            <a:picLocks noChangeAspect="1" noChangeArrowheads="1"/>
          </p:cNvPicPr>
          <p:nvPr/>
        </p:nvPicPr>
        <p:blipFill>
          <a:blip r:embed="rId10"/>
          <a:srcRect l="23158" t="25296" r="22105" b="20949"/>
          <a:stretch>
            <a:fillRect/>
          </a:stretch>
        </p:blipFill>
        <p:spPr bwMode="auto">
          <a:xfrm>
            <a:off x="1905000" y="1981200"/>
            <a:ext cx="5105400" cy="33385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70" name="Rectangle 6"/>
          <p:cNvSpPr>
            <a:spLocks noGrp="1" noChangeArrowheads="1"/>
          </p:cNvSpPr>
          <p:nvPr>
            <p:ph type="title"/>
          </p:nvPr>
        </p:nvSpPr>
        <p:spPr>
          <a:xfrm>
            <a:off x="3352800" y="2667000"/>
            <a:ext cx="2667000" cy="1371600"/>
          </a:xfrm>
        </p:spPr>
        <p:txBody>
          <a:bodyPr/>
          <a:lstStyle/>
          <a:p>
            <a:r>
              <a:rPr lang="en-US"/>
              <a:t>The End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6000" b="1">
                <a:latin typeface="Kayleigh" pitchFamily="2" charset="0"/>
              </a:rPr>
              <a:t>The Four P’s of Marketing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990600" y="1905000"/>
            <a:ext cx="4038600" cy="3886200"/>
          </a:xfrm>
        </p:spPr>
        <p:txBody>
          <a:bodyPr/>
          <a:lstStyle/>
          <a:p>
            <a:r>
              <a:rPr lang="en-US" sz="4000"/>
              <a:t>Product</a:t>
            </a:r>
          </a:p>
          <a:p>
            <a:r>
              <a:rPr lang="en-US" sz="4000"/>
              <a:t>Price</a:t>
            </a:r>
          </a:p>
          <a:p>
            <a:r>
              <a:rPr lang="en-US" sz="4000"/>
              <a:t>Promotion</a:t>
            </a:r>
          </a:p>
          <a:p>
            <a:r>
              <a:rPr lang="en-US" sz="4000"/>
              <a:t>Place</a:t>
            </a:r>
          </a:p>
        </p:txBody>
      </p:sp>
      <p:pic>
        <p:nvPicPr>
          <p:cNvPr id="34820" name="Picture 4" descr="j0228977"/>
          <p:cNvPicPr>
            <a:picLocks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5486400" y="2057400"/>
            <a:ext cx="3003550" cy="2701925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6000">
                <a:latin typeface="Kayleigh" pitchFamily="2" charset="0"/>
              </a:rPr>
              <a:t>Product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2971800"/>
            <a:ext cx="8229600" cy="1295400"/>
          </a:xfrm>
        </p:spPr>
        <p:txBody>
          <a:bodyPr/>
          <a:lstStyle/>
          <a:p>
            <a:r>
              <a:rPr lang="en-US"/>
              <a:t>What are it’s marketable characteristics</a:t>
            </a:r>
          </a:p>
          <a:p>
            <a:r>
              <a:rPr lang="en-US"/>
              <a:t>Who is your target market?</a:t>
            </a:r>
          </a:p>
          <a:p>
            <a:endParaRPr lang="en-US"/>
          </a:p>
        </p:txBody>
      </p:sp>
      <p:sp>
        <p:nvSpPr>
          <p:cNvPr id="36868" name="Text Box 4"/>
          <p:cNvSpPr txBox="1">
            <a:spLocks noChangeArrowheads="1"/>
          </p:cNvSpPr>
          <p:nvPr/>
        </p:nvSpPr>
        <p:spPr bwMode="auto">
          <a:xfrm>
            <a:off x="1219200" y="1981200"/>
            <a:ext cx="7162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/>
              <a:t>Definition</a:t>
            </a:r>
            <a:r>
              <a:rPr lang="en-US" sz="3200"/>
              <a:t>: What you are selling.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68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68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68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5" name="Rectangle 15"/>
          <p:cNvSpPr>
            <a:spLocks noGrp="1" noChangeArrowheads="1"/>
          </p:cNvSpPr>
          <p:nvPr>
            <p:ph type="title"/>
          </p:nvPr>
        </p:nvSpPr>
        <p:spPr>
          <a:xfrm>
            <a:off x="2209800" y="457200"/>
            <a:ext cx="3886200" cy="914400"/>
          </a:xfrm>
        </p:spPr>
        <p:txBody>
          <a:bodyPr/>
          <a:lstStyle/>
          <a:p>
            <a:pPr algn="ctr"/>
            <a:r>
              <a:rPr lang="en-US" sz="4800">
                <a:latin typeface="Kayleigh" pitchFamily="2" charset="0"/>
              </a:rPr>
              <a:t>Target Market</a:t>
            </a:r>
          </a:p>
        </p:txBody>
      </p:sp>
      <p:sp>
        <p:nvSpPr>
          <p:cNvPr id="40983" name="Rectangle 23"/>
          <p:cNvSpPr>
            <a:spLocks noGrp="1" noChangeArrowheads="1"/>
          </p:cNvSpPr>
          <p:nvPr>
            <p:ph type="body" sz="half" idx="1"/>
          </p:nvPr>
        </p:nvSpPr>
        <p:spPr>
          <a:xfrm>
            <a:off x="304800" y="2362200"/>
            <a:ext cx="4038600" cy="2514600"/>
          </a:xfrm>
        </p:spPr>
        <p:txBody>
          <a:bodyPr/>
          <a:lstStyle/>
          <a:p>
            <a:r>
              <a:rPr lang="en-US" sz="2800"/>
              <a:t>How narrow or wide is your target?</a:t>
            </a:r>
          </a:p>
        </p:txBody>
      </p:sp>
      <p:pic>
        <p:nvPicPr>
          <p:cNvPr id="40980" name="Picture 20" descr="j0241957"/>
          <p:cNvPicPr>
            <a:picLocks noChangeAspect="1" noChangeArrowheads="1"/>
          </p:cNvPicPr>
          <p:nvPr>
            <p:ph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6934200" y="228600"/>
            <a:ext cx="1811338" cy="1773238"/>
          </a:xfrm>
          <a:noFill/>
          <a:ln/>
        </p:spPr>
      </p:pic>
      <p:sp>
        <p:nvSpPr>
          <p:cNvPr id="40990" name="Text Box 30"/>
          <p:cNvSpPr txBox="1">
            <a:spLocks noChangeArrowheads="1"/>
          </p:cNvSpPr>
          <p:nvPr/>
        </p:nvSpPr>
        <p:spPr bwMode="auto">
          <a:xfrm>
            <a:off x="457200" y="1676400"/>
            <a:ext cx="6781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/>
              <a:t>Definition</a:t>
            </a:r>
            <a:r>
              <a:rPr lang="en-US" sz="3200"/>
              <a:t>: Who you are selling to.</a:t>
            </a:r>
          </a:p>
        </p:txBody>
      </p:sp>
      <p:pic>
        <p:nvPicPr>
          <p:cNvPr id="41003" name="Picture 43" descr="Target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67000" y="2819400"/>
            <a:ext cx="4095750" cy="3676650"/>
          </a:xfrm>
          <a:prstGeom prst="rect">
            <a:avLst/>
          </a:prstGeom>
          <a:noFill/>
        </p:spPr>
      </p:pic>
      <p:pic>
        <p:nvPicPr>
          <p:cNvPr id="41002" name="Picture 42" descr="target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48025" y="3352800"/>
            <a:ext cx="2924175" cy="2628900"/>
          </a:xfrm>
          <a:prstGeom prst="rect">
            <a:avLst/>
          </a:prstGeom>
          <a:noFill/>
        </p:spPr>
      </p:pic>
      <p:pic>
        <p:nvPicPr>
          <p:cNvPr id="41005" name="Picture 45" descr="target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600450" y="3733800"/>
            <a:ext cx="2266950" cy="1981200"/>
          </a:xfrm>
          <a:prstGeom prst="rect">
            <a:avLst/>
          </a:prstGeom>
          <a:noFill/>
        </p:spPr>
      </p:pic>
      <p:pic>
        <p:nvPicPr>
          <p:cNvPr id="41006" name="Picture 46" descr="target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933825" y="4038600"/>
            <a:ext cx="1476375" cy="1333500"/>
          </a:xfrm>
          <a:prstGeom prst="rect">
            <a:avLst/>
          </a:prstGeom>
          <a:noFill/>
        </p:spPr>
      </p:pic>
      <p:pic>
        <p:nvPicPr>
          <p:cNvPr id="41007" name="Picture 47" descr="target5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200525" y="4267200"/>
            <a:ext cx="981075" cy="885825"/>
          </a:xfrm>
          <a:prstGeom prst="rect">
            <a:avLst/>
          </a:prstGeom>
          <a:noFill/>
        </p:spPr>
      </p:pic>
      <p:pic>
        <p:nvPicPr>
          <p:cNvPr id="41011" name="Picture 51" descr="d-link-phone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04800" y="3352800"/>
            <a:ext cx="2001838" cy="304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09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10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10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1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10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10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10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10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1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10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10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10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10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410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410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10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10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10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10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>
                <a:latin typeface="Kayleigh" pitchFamily="2" charset="0"/>
              </a:rPr>
              <a:t>Who is the Target Market?</a:t>
            </a:r>
          </a:p>
        </p:txBody>
      </p:sp>
      <p:pic>
        <p:nvPicPr>
          <p:cNvPr id="94213" name="Picture 5" descr="kix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00400" y="1600200"/>
            <a:ext cx="28194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216" name="Picture 8" descr="aspirin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24200" y="1828800"/>
            <a:ext cx="2976563" cy="3810000"/>
          </a:xfrm>
          <a:prstGeom prst="rect">
            <a:avLst/>
          </a:prstGeom>
          <a:noFill/>
        </p:spPr>
      </p:pic>
      <p:pic>
        <p:nvPicPr>
          <p:cNvPr id="94222" name="Picture 14" descr="apple-iphone-in-hand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971800" y="1828800"/>
            <a:ext cx="3467100" cy="4114800"/>
          </a:xfrm>
          <a:prstGeom prst="rect">
            <a:avLst/>
          </a:prstGeom>
          <a:noFill/>
        </p:spPr>
      </p:pic>
      <p:pic>
        <p:nvPicPr>
          <p:cNvPr id="94224" name="Picture 16" descr="H758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19400" y="1524000"/>
            <a:ext cx="3676650" cy="4476750"/>
          </a:xfrm>
          <a:prstGeom prst="rect">
            <a:avLst/>
          </a:prstGeom>
          <a:noFill/>
        </p:spPr>
      </p:pic>
      <p:pic>
        <p:nvPicPr>
          <p:cNvPr id="94218" name="Picture 10" descr="ultimate-bumblebee0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505200" y="1752600"/>
            <a:ext cx="3810000" cy="3810000"/>
          </a:xfrm>
          <a:prstGeom prst="rect">
            <a:avLst/>
          </a:prstGeom>
          <a:noFill/>
        </p:spPr>
      </p:pic>
      <p:pic>
        <p:nvPicPr>
          <p:cNvPr id="94220" name="Picture 12" descr="180px-Bumblebee-g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057400" y="2362200"/>
            <a:ext cx="1714500" cy="2438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4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94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4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94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4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4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4" dur="500"/>
                                        <p:tgtEl>
                                          <p:spTgt spid="942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4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7" dur="500"/>
                                        <p:tgtEl>
                                          <p:spTgt spid="942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4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914400" y="0"/>
            <a:ext cx="8229600" cy="1371600"/>
          </a:xfrm>
        </p:spPr>
        <p:txBody>
          <a:bodyPr/>
          <a:lstStyle/>
          <a:p>
            <a:r>
              <a:rPr lang="en-US"/>
              <a:t>Who are these ads targeting?</a:t>
            </a:r>
          </a:p>
        </p:txBody>
      </p:sp>
      <p:pic>
        <p:nvPicPr>
          <p:cNvPr id="51217" name="Picture 17" descr="Scan000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7400" y="914400"/>
            <a:ext cx="4419600" cy="5943600"/>
          </a:xfrm>
          <a:prstGeom prst="rect">
            <a:avLst/>
          </a:prstGeom>
          <a:noFill/>
        </p:spPr>
      </p:pic>
      <p:pic>
        <p:nvPicPr>
          <p:cNvPr id="51220" name="Picture 20" descr="vegetarian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33600" y="685800"/>
            <a:ext cx="4648200" cy="5943600"/>
          </a:xfrm>
          <a:prstGeom prst="rect">
            <a:avLst/>
          </a:prstGeom>
          <a:noFill/>
        </p:spPr>
      </p:pic>
      <p:pic>
        <p:nvPicPr>
          <p:cNvPr id="51206" name="Picture 6" descr="catdog"/>
          <p:cNvPicPr>
            <a:picLocks noChangeAspect="1" noChangeArrowheads="1"/>
          </p:cNvPicPr>
          <p:nvPr>
            <p:ph sz="quarter" idx="2"/>
          </p:nvPr>
        </p:nvPicPr>
        <p:blipFill>
          <a:blip r:embed="rId5"/>
          <a:srcRect/>
          <a:stretch>
            <a:fillRect/>
          </a:stretch>
        </p:blipFill>
        <p:spPr>
          <a:xfrm>
            <a:off x="2057400" y="914400"/>
            <a:ext cx="4724400" cy="5943600"/>
          </a:xfrm>
          <a:noFill/>
          <a:ln/>
        </p:spPr>
      </p:pic>
      <p:pic>
        <p:nvPicPr>
          <p:cNvPr id="51222" name="Picture 22" descr="paris hilton"/>
          <p:cNvPicPr>
            <a:picLocks noChangeAspect="1" noChangeArrowheads="1"/>
          </p:cNvPicPr>
          <p:nvPr>
            <p:ph idx="1"/>
          </p:nvPr>
        </p:nvPicPr>
        <p:blipFill>
          <a:blip r:embed="rId6"/>
          <a:srcRect/>
          <a:stretch>
            <a:fillRect/>
          </a:stretch>
        </p:blipFill>
        <p:spPr>
          <a:xfrm>
            <a:off x="2667000" y="914400"/>
            <a:ext cx="4206875" cy="5943600"/>
          </a:xfrm>
          <a:noFill/>
          <a:ln/>
        </p:spPr>
      </p:pic>
      <p:pic>
        <p:nvPicPr>
          <p:cNvPr id="51223" name="Picture 23" descr="elvis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590800" y="914400"/>
            <a:ext cx="4171950" cy="5562600"/>
          </a:xfrm>
          <a:prstGeom prst="rect">
            <a:avLst/>
          </a:prstGeom>
          <a:noFill/>
        </p:spPr>
      </p:pic>
      <p:pic>
        <p:nvPicPr>
          <p:cNvPr id="51224" name="Picture 24" descr="enhance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514600" y="990600"/>
            <a:ext cx="4308475" cy="5867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1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" dur="500"/>
                                        <p:tgtEl>
                                          <p:spTgt spid="512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1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1" dur="2000"/>
                                        <p:tgtEl>
                                          <p:spTgt spid="512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1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1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2" dur="500"/>
                                        <p:tgtEl>
                                          <p:spTgt spid="512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1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1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1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1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1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4" dur="500"/>
                                        <p:tgtEl>
                                          <p:spTgt spid="512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51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6000">
                <a:latin typeface="Kayleigh" pitchFamily="2" charset="0"/>
              </a:rPr>
              <a:t>Price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8153400" cy="3886200"/>
          </a:xfrm>
        </p:spPr>
        <p:txBody>
          <a:bodyPr/>
          <a:lstStyle/>
          <a:p>
            <a:r>
              <a:rPr lang="en-US" sz="2400" b="1"/>
              <a:t>Definition:</a:t>
            </a:r>
            <a:r>
              <a:rPr lang="en-US" sz="2400"/>
              <a:t>  How much the consumer is charged.</a:t>
            </a:r>
          </a:p>
          <a:p>
            <a:pPr lvl="1"/>
            <a:r>
              <a:rPr lang="en-US" sz="2000"/>
              <a:t>What happens if you charge too much?</a:t>
            </a:r>
          </a:p>
          <a:p>
            <a:pPr lvl="1"/>
            <a:r>
              <a:rPr lang="en-US" sz="2000"/>
              <a:t>Too little?</a:t>
            </a:r>
          </a:p>
          <a:p>
            <a:r>
              <a:rPr lang="en-US" sz="2400"/>
              <a:t>How do you determine value?</a:t>
            </a:r>
          </a:p>
          <a:p>
            <a:pPr lvl="1"/>
            <a:r>
              <a:rPr lang="en-US" sz="2000"/>
              <a:t>Production Cost – cost of making the item</a:t>
            </a:r>
          </a:p>
          <a:p>
            <a:pPr lvl="1"/>
            <a:r>
              <a:rPr lang="en-US" sz="2000"/>
              <a:t>Selling Price – amount you are charging the customer</a:t>
            </a:r>
          </a:p>
          <a:p>
            <a:pPr lvl="1"/>
            <a:r>
              <a:rPr lang="en-US" sz="2000"/>
              <a:t>Profit – amount you are making after subtracting the production cost from the selling price.</a:t>
            </a:r>
          </a:p>
          <a:p>
            <a:pPr lvl="1">
              <a:buFont typeface="Wingdings" pitchFamily="2" charset="2"/>
              <a:buNone/>
            </a:pPr>
            <a:endParaRPr lang="en-US" sz="2000"/>
          </a:p>
        </p:txBody>
      </p:sp>
      <p:pic>
        <p:nvPicPr>
          <p:cNvPr id="37894" name="Picture 6"/>
          <p:cNvPicPr>
            <a:picLocks noChangeAspect="1" noChangeArrowheads="1"/>
          </p:cNvPicPr>
          <p:nvPr>
            <p:ph sz="quarter" idx="3"/>
          </p:nvPr>
        </p:nvPicPr>
        <p:blipFill>
          <a:blip r:embed="rId3"/>
          <a:srcRect/>
          <a:stretch>
            <a:fillRect/>
          </a:stretch>
        </p:blipFill>
        <p:spPr>
          <a:xfrm>
            <a:off x="2362200" y="5410200"/>
            <a:ext cx="4038600" cy="1095375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7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7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378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378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6000">
                <a:latin typeface="Kayleigh" pitchFamily="2" charset="0"/>
              </a:rPr>
              <a:t>Promotion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/>
              <a:t>Definition</a:t>
            </a:r>
            <a:r>
              <a:rPr lang="en-US"/>
              <a:t>: Ways to attract interest in the product.</a:t>
            </a:r>
          </a:p>
          <a:p>
            <a:r>
              <a:rPr lang="en-US"/>
              <a:t>How will you make your product memorable?</a:t>
            </a:r>
          </a:p>
          <a:p>
            <a:r>
              <a:rPr lang="en-US"/>
              <a:t>How will you package and advertise your product?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371600"/>
          </a:xfrm>
        </p:spPr>
        <p:txBody>
          <a:bodyPr/>
          <a:lstStyle/>
          <a:p>
            <a:r>
              <a:rPr lang="en-US"/>
              <a:t>Slogans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2057400"/>
            <a:ext cx="4038600" cy="45720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000"/>
              <a:t>“We can do that.”</a:t>
            </a:r>
          </a:p>
          <a:p>
            <a:pPr>
              <a:lnSpc>
                <a:spcPct val="90000"/>
              </a:lnSpc>
            </a:pPr>
            <a:r>
              <a:rPr lang="en-US" sz="2000"/>
              <a:t>“A rainbow of flavor.”</a:t>
            </a:r>
          </a:p>
          <a:p>
            <a:pPr>
              <a:lnSpc>
                <a:spcPct val="90000"/>
              </a:lnSpc>
            </a:pPr>
            <a:r>
              <a:rPr lang="en-US" sz="2000"/>
              <a:t>“The nighttime, sniffling, sneezing, coughing, aching, stuffy head, fever, sleep better to feel better medicine.”</a:t>
            </a:r>
          </a:p>
          <a:p>
            <a:pPr>
              <a:lnSpc>
                <a:spcPct val="90000"/>
              </a:lnSpc>
            </a:pPr>
            <a:r>
              <a:rPr lang="en-US" sz="2000"/>
              <a:t>“They’re magically delicious.”</a:t>
            </a:r>
          </a:p>
          <a:p>
            <a:pPr>
              <a:lnSpc>
                <a:spcPct val="90000"/>
              </a:lnSpc>
            </a:pPr>
            <a:r>
              <a:rPr lang="en-US" sz="2000"/>
              <a:t>“Get more.”</a:t>
            </a:r>
          </a:p>
          <a:p>
            <a:pPr>
              <a:lnSpc>
                <a:spcPct val="90000"/>
              </a:lnSpc>
            </a:pPr>
            <a:r>
              <a:rPr lang="en-US" sz="2000"/>
              <a:t>“I’m lovin’ it…”</a:t>
            </a:r>
          </a:p>
          <a:p>
            <a:pPr>
              <a:lnSpc>
                <a:spcPct val="90000"/>
              </a:lnSpc>
            </a:pPr>
            <a:r>
              <a:rPr lang="en-US" sz="2000"/>
              <a:t>“Challenge Everything”</a:t>
            </a:r>
          </a:p>
          <a:p>
            <a:pPr>
              <a:lnSpc>
                <a:spcPct val="90000"/>
              </a:lnSpc>
            </a:pPr>
            <a:r>
              <a:rPr lang="en-US" sz="2000"/>
              <a:t>“Don’t bother me, I’m eating.”</a:t>
            </a:r>
          </a:p>
          <a:p>
            <a:pPr>
              <a:lnSpc>
                <a:spcPct val="90000"/>
              </a:lnSpc>
            </a:pPr>
            <a:r>
              <a:rPr lang="en-US" sz="2000"/>
              <a:t>“You can do it. We can help.”</a:t>
            </a:r>
          </a:p>
        </p:txBody>
      </p:sp>
      <p:pic>
        <p:nvPicPr>
          <p:cNvPr id="53266" name="Picture 18" descr="skittles"/>
          <p:cNvPicPr>
            <a:picLocks noChangeAspect="1" noChangeArrowheads="1"/>
          </p:cNvPicPr>
          <p:nvPr>
            <p:ph sz="quarter" idx="3"/>
          </p:nvPr>
        </p:nvPicPr>
        <p:blipFill>
          <a:blip r:embed="rId4"/>
          <a:srcRect/>
          <a:stretch>
            <a:fillRect/>
          </a:stretch>
        </p:blipFill>
        <p:spPr>
          <a:xfrm>
            <a:off x="4876800" y="1600200"/>
            <a:ext cx="3352800" cy="3179763"/>
          </a:xfrm>
          <a:noFill/>
          <a:ln/>
        </p:spPr>
      </p:pic>
      <p:pic>
        <p:nvPicPr>
          <p:cNvPr id="53268" name="Picture 20" descr="Nyquil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05400" y="3352800"/>
            <a:ext cx="3505200" cy="2562225"/>
          </a:xfrm>
          <a:prstGeom prst="rect">
            <a:avLst/>
          </a:prstGeom>
          <a:noFill/>
        </p:spPr>
      </p:pic>
      <p:pic>
        <p:nvPicPr>
          <p:cNvPr id="53269" name="Picture 21" descr="lucky charms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181600" y="1905000"/>
            <a:ext cx="3198813" cy="4191000"/>
          </a:xfrm>
          <a:prstGeom prst="rect">
            <a:avLst/>
          </a:prstGeom>
          <a:noFill/>
        </p:spPr>
      </p:pic>
      <p:pic>
        <p:nvPicPr>
          <p:cNvPr id="53270" name="Picture 22" descr="t-mobile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800600" y="1447800"/>
            <a:ext cx="3321050" cy="3352800"/>
          </a:xfrm>
          <a:prstGeom prst="rect">
            <a:avLst/>
          </a:prstGeom>
          <a:noFill/>
        </p:spPr>
      </p:pic>
      <p:pic>
        <p:nvPicPr>
          <p:cNvPr id="53271" name="Picture 23" descr="mcdonalds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572000" y="1600200"/>
            <a:ext cx="4076700" cy="2749550"/>
          </a:xfrm>
          <a:prstGeom prst="rect">
            <a:avLst/>
          </a:prstGeom>
          <a:noFill/>
        </p:spPr>
      </p:pic>
      <p:pic>
        <p:nvPicPr>
          <p:cNvPr id="53272" name="Picture 24" descr="eagames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953000" y="1752600"/>
            <a:ext cx="3886200" cy="3854450"/>
          </a:xfrm>
          <a:prstGeom prst="rect">
            <a:avLst/>
          </a:prstGeom>
          <a:noFill/>
        </p:spPr>
      </p:pic>
      <p:pic>
        <p:nvPicPr>
          <p:cNvPr id="53274" name="Picture 26" descr="carl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572000" y="1905000"/>
            <a:ext cx="4038600" cy="3836988"/>
          </a:xfrm>
          <a:prstGeom prst="rect">
            <a:avLst/>
          </a:prstGeom>
          <a:noFill/>
        </p:spPr>
      </p:pic>
      <p:sp>
        <p:nvSpPr>
          <p:cNvPr id="53275" name="Text Box 27"/>
          <p:cNvSpPr txBox="1">
            <a:spLocks noChangeArrowheads="1"/>
          </p:cNvSpPr>
          <p:nvPr/>
        </p:nvSpPr>
        <p:spPr bwMode="auto">
          <a:xfrm>
            <a:off x="228600" y="914400"/>
            <a:ext cx="87630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/>
              <a:t>Definition:</a:t>
            </a:r>
            <a:r>
              <a:rPr lang="en-US" sz="2800"/>
              <a:t> A phrase used to remind the consumer of the product.</a:t>
            </a:r>
          </a:p>
        </p:txBody>
      </p:sp>
      <p:pic>
        <p:nvPicPr>
          <p:cNvPr id="53283" name="Picture 35" descr="TheHomeDepot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334000" y="2590800"/>
            <a:ext cx="2857500" cy="2857500"/>
          </a:xfrm>
          <a:prstGeom prst="rect">
            <a:avLst/>
          </a:prstGeom>
          <a:noFill/>
        </p:spPr>
      </p:pic>
      <p:pic>
        <p:nvPicPr>
          <p:cNvPr id="53288" name="Picture 40" descr="papmurphys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4800600" y="2514600"/>
            <a:ext cx="4114800" cy="26241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3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ucky_charm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1" dur="500"/>
                                        <p:tgtEl>
                                          <p:spTgt spid="532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3" dur="500"/>
                                        <p:tgtEl>
                                          <p:spTgt spid="53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75" grpId="0"/>
    </p:bldLst>
  </p:timing>
</p:sld>
</file>

<file path=ppt/theme/theme1.xml><?xml version="1.0" encoding="utf-8"?>
<a:theme xmlns:a="http://schemas.openxmlformats.org/drawingml/2006/main" name="Pixel">
  <a:themeElements>
    <a:clrScheme name="Pixel 9">
      <a:dk1>
        <a:srgbClr val="000000"/>
      </a:dk1>
      <a:lt1>
        <a:srgbClr val="FFFFFF"/>
      </a:lt1>
      <a:dk2>
        <a:srgbClr val="000000"/>
      </a:dk2>
      <a:lt2>
        <a:srgbClr val="440044"/>
      </a:lt2>
      <a:accent1>
        <a:srgbClr val="FFCCCC"/>
      </a:accent1>
      <a:accent2>
        <a:srgbClr val="790571"/>
      </a:accent2>
      <a:accent3>
        <a:srgbClr val="FFFFFF"/>
      </a:accent3>
      <a:accent4>
        <a:srgbClr val="000000"/>
      </a:accent4>
      <a:accent5>
        <a:srgbClr val="FFE2E2"/>
      </a:accent5>
      <a:accent6>
        <a:srgbClr val="6D0466"/>
      </a:accent6>
      <a:hlink>
        <a:srgbClr val="993366"/>
      </a:hlink>
      <a:folHlink>
        <a:srgbClr val="9F839F"/>
      </a:folHlink>
    </a:clrScheme>
    <a:fontScheme name="Pixe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ixel 1">
        <a:dk1>
          <a:srgbClr val="0066FF"/>
        </a:dk1>
        <a:lt1>
          <a:srgbClr val="FFFFFF"/>
        </a:lt1>
        <a:dk2>
          <a:srgbClr val="000066"/>
        </a:dk2>
        <a:lt2>
          <a:srgbClr val="FFFFFF"/>
        </a:lt2>
        <a:accent1>
          <a:srgbClr val="6699FF"/>
        </a:accent1>
        <a:accent2>
          <a:srgbClr val="3333FF"/>
        </a:accent2>
        <a:accent3>
          <a:srgbClr val="AAAAB8"/>
        </a:accent3>
        <a:accent4>
          <a:srgbClr val="DADADA"/>
        </a:accent4>
        <a:accent5>
          <a:srgbClr val="B8CAFF"/>
        </a:accent5>
        <a:accent6>
          <a:srgbClr val="2D2DE7"/>
        </a:accent6>
        <a:hlink>
          <a:srgbClr val="FFCC00"/>
        </a:hlink>
        <a:folHlink>
          <a:srgbClr val="00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2">
        <a:dk1>
          <a:srgbClr val="009999"/>
        </a:dk1>
        <a:lt1>
          <a:srgbClr val="FFFFFF"/>
        </a:lt1>
        <a:dk2>
          <a:srgbClr val="334B49"/>
        </a:dk2>
        <a:lt2>
          <a:srgbClr val="FFFFFF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3">
        <a:dk1>
          <a:srgbClr val="006699"/>
        </a:dk1>
        <a:lt1>
          <a:srgbClr val="FFFFFF"/>
        </a:lt1>
        <a:dk2>
          <a:srgbClr val="333399"/>
        </a:dk2>
        <a:lt2>
          <a:srgbClr val="FFFFFF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ADADA"/>
        </a:accent4>
        <a:accent5>
          <a:srgbClr val="AACAE2"/>
        </a:accent5>
        <a:accent6>
          <a:srgbClr val="02799E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4">
        <a:dk1>
          <a:srgbClr val="008080"/>
        </a:dk1>
        <a:lt1>
          <a:srgbClr val="FFFFFF"/>
        </a:lt1>
        <a:dk2>
          <a:srgbClr val="2F978D"/>
        </a:dk2>
        <a:lt2>
          <a:srgbClr val="FFFFFF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ADADA"/>
        </a:accent4>
        <a:accent5>
          <a:srgbClr val="AACAFF"/>
        </a:accent5>
        <a:accent6>
          <a:srgbClr val="008A8A"/>
        </a:accent6>
        <a:hlink>
          <a:srgbClr val="FFFFCC"/>
        </a:hlink>
        <a:folHlink>
          <a:srgbClr val="70CA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5">
        <a:dk1>
          <a:srgbClr val="822504"/>
        </a:dk1>
        <a:lt1>
          <a:srgbClr val="FFFFFF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ADADA"/>
        </a:accent4>
        <a:accent5>
          <a:srgbClr val="FFCAAA"/>
        </a:accent5>
        <a:accent6>
          <a:srgbClr val="8F2505"/>
        </a:accent6>
        <a:hlink>
          <a:srgbClr val="FF3300"/>
        </a:hlink>
        <a:folHlink>
          <a:srgbClr val="7C07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6">
        <a:dk1>
          <a:srgbClr val="336600"/>
        </a:dk1>
        <a:lt1>
          <a:srgbClr val="FFFFFF"/>
        </a:lt1>
        <a:dk2>
          <a:srgbClr val="4A7911"/>
        </a:dk2>
        <a:lt2>
          <a:srgbClr val="FFFFFF"/>
        </a:lt2>
        <a:accent1>
          <a:srgbClr val="666633"/>
        </a:accent1>
        <a:accent2>
          <a:srgbClr val="669900"/>
        </a:accent2>
        <a:accent3>
          <a:srgbClr val="B1BEAA"/>
        </a:accent3>
        <a:accent4>
          <a:srgbClr val="DADADA"/>
        </a:accent4>
        <a:accent5>
          <a:srgbClr val="B8B8AD"/>
        </a:accent5>
        <a:accent6>
          <a:srgbClr val="5C8A00"/>
        </a:accent6>
        <a:hlink>
          <a:srgbClr val="FFCC00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7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8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C8A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9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D0466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0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393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1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EB0C3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2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A8AB9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Pixel</Template>
  <TotalTime>2902</TotalTime>
  <Words>334</Words>
  <Application>Microsoft PowerPoint</Application>
  <PresentationFormat>On-screen Show (4:3)</PresentationFormat>
  <Paragraphs>79</Paragraphs>
  <Slides>14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Arial</vt:lpstr>
      <vt:lpstr>Times New Roman</vt:lpstr>
      <vt:lpstr>Wingdings</vt:lpstr>
      <vt:lpstr>Arial Black</vt:lpstr>
      <vt:lpstr>Kayleigh</vt:lpstr>
      <vt:lpstr>Pixel</vt:lpstr>
      <vt:lpstr>Introduction to Marketing</vt:lpstr>
      <vt:lpstr>The Four P’s of Marketing</vt:lpstr>
      <vt:lpstr>Product</vt:lpstr>
      <vt:lpstr>Target Market</vt:lpstr>
      <vt:lpstr>Who is the Target Market?</vt:lpstr>
      <vt:lpstr>Who are these ads targeting?</vt:lpstr>
      <vt:lpstr>Price</vt:lpstr>
      <vt:lpstr>Promotion</vt:lpstr>
      <vt:lpstr>Slogans</vt:lpstr>
      <vt:lpstr>Logos</vt:lpstr>
      <vt:lpstr>Jingles</vt:lpstr>
      <vt:lpstr>Place</vt:lpstr>
      <vt:lpstr>What’s wrong with these ads?</vt:lpstr>
      <vt:lpstr>The End</vt:lpstr>
    </vt:vector>
  </TitlesOfParts>
  <Company>Jordan School District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Marketing</dc:title>
  <dc:creator>Ryan Kameron Oldroyd</dc:creator>
  <cp:lastModifiedBy>megan.rees</cp:lastModifiedBy>
  <cp:revision>38</cp:revision>
  <dcterms:created xsi:type="dcterms:W3CDTF">2004-10-14T19:28:09Z</dcterms:created>
  <dcterms:modified xsi:type="dcterms:W3CDTF">2008-12-08T18:53:36Z</dcterms:modified>
</cp:coreProperties>
</file>